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F2F2F2"/>
    <a:srgbClr val="000000"/>
    <a:srgbClr val="FF9B23"/>
    <a:srgbClr val="00A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/>
    <p:restoredTop sz="96301"/>
  </p:normalViewPr>
  <p:slideViewPr>
    <p:cSldViewPr snapToGrid="0" snapToObjects="1">
      <p:cViewPr>
        <p:scale>
          <a:sx n="120" d="100"/>
          <a:sy n="120" d="100"/>
        </p:scale>
        <p:origin x="10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D085-F617-FC47-9B79-0B030664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E0F842E-8966-D24E-8E7C-7E0303963ED5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297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23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2BE26E-6E42-1E47-A040-CF9EB0BE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6565"/>
            <a:ext cx="10515600" cy="559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472C4-8EAE-114A-8402-7C5CB93F5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4550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9B2201-6A5D-7B64-64F0-B7E764A70993}"/>
              </a:ext>
            </a:extLst>
          </p:cNvPr>
          <p:cNvGrpSpPr/>
          <p:nvPr userDrawn="1"/>
        </p:nvGrpSpPr>
        <p:grpSpPr>
          <a:xfrm>
            <a:off x="8643509" y="5490521"/>
            <a:ext cx="4114800" cy="1443164"/>
            <a:chOff x="8643509" y="5490521"/>
            <a:chExt cx="4114800" cy="1443164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0A03454-0C07-A651-C204-AE198C28B9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20000"/>
            </a:blip>
            <a:srcRect l="3955" t="69833" r="67627" b="17269"/>
            <a:stretch/>
          </p:blipFill>
          <p:spPr>
            <a:xfrm flipH="1">
              <a:off x="8643509" y="5490521"/>
              <a:ext cx="4114800" cy="1443164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A091AC-4080-BDEE-801C-B6143EEA01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rcRect/>
            <a:stretch/>
          </p:blipFill>
          <p:spPr>
            <a:xfrm>
              <a:off x="9760920" y="5987897"/>
              <a:ext cx="2062775" cy="576009"/>
            </a:xfrm>
            <a:prstGeom prst="rect">
              <a:avLst/>
            </a:prstGeom>
          </p:spPr>
        </p:pic>
        <p:pic>
          <p:nvPicPr>
            <p:cNvPr id="7" name="Picture 6" descr="A blue circle with white text and a round white logo&#10;&#10;Description automatically generated">
              <a:extLst>
                <a:ext uri="{FF2B5EF4-FFF2-40B4-BE49-F238E27FC236}">
                  <a16:creationId xmlns:a16="http://schemas.microsoft.com/office/drawing/2014/main" id="{27D527F5-12D6-E283-089C-4DD0DABEC5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44594" y="5933338"/>
              <a:ext cx="685126" cy="685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738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0" i="0" kern="1200">
          <a:solidFill>
            <a:schemeClr val="tx1"/>
          </a:solidFill>
          <a:latin typeface="Aptos" panose="020B0004020202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ptos" panose="020B0004020202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ptos" panose="020B0004020202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ptos" panose="020B0004020202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ptos" panose="020B0004020202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ptos" panose="020B0004020202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AB9C5-B79C-693E-E58C-C1215657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E-Poster title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8560D-7A1A-64C8-F7DB-39F220955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6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oster slide" id="{477401F5-C528-A744-B5E9-CA1FBD230739}" vid="{841F44D0-D407-974A-8ABF-C57C7CAD80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Theme</vt:lpstr>
      <vt:lpstr>E-Poster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McPhee</dc:creator>
  <cp:lastModifiedBy>Eileen McPhee</cp:lastModifiedBy>
  <cp:revision>7</cp:revision>
  <cp:lastPrinted>2024-12-31T18:30:01Z</cp:lastPrinted>
  <dcterms:created xsi:type="dcterms:W3CDTF">2023-01-18T15:42:33Z</dcterms:created>
  <dcterms:modified xsi:type="dcterms:W3CDTF">2024-12-31T18:34:44Z</dcterms:modified>
</cp:coreProperties>
</file>