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053"/>
    <p:restoredTop sz="94694"/>
  </p:normalViewPr>
  <p:slideViewPr>
    <p:cSldViewPr snapToGrid="0">
      <p:cViewPr varScale="1">
        <p:scale>
          <a:sx n="104" d="100"/>
          <a:sy n="104" d="100"/>
        </p:scale>
        <p:origin x="24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orange circle with white text and a circle with a white circle with a white circle with a white circle with a white circle with a white circle with a white circle with a white circle with a&#10;&#10;Description automatically generated">
            <a:extLst>
              <a:ext uri="{FF2B5EF4-FFF2-40B4-BE49-F238E27FC236}">
                <a16:creationId xmlns:a16="http://schemas.microsoft.com/office/drawing/2014/main" id="{E760B6EE-33D3-73B1-81AB-FBDA5DDCA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70484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4" y="2413242"/>
            <a:ext cx="7766936" cy="164630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4" y="4059541"/>
            <a:ext cx="7766936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D82756F6-CCD6-BC72-AE86-220CE80EA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1127170"/>
            <a:ext cx="2584026" cy="7215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4" y="2413242"/>
            <a:ext cx="7766936" cy="164630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4" y="4059541"/>
            <a:ext cx="7766936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D82756F6-CCD6-BC72-AE86-220CE80EA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1127170"/>
            <a:ext cx="2584026" cy="721562"/>
          </a:xfrm>
          <a:prstGeom prst="rect">
            <a:avLst/>
          </a:prstGeom>
        </p:spPr>
      </p:pic>
      <p:pic>
        <p:nvPicPr>
          <p:cNvPr id="6" name="Picture 5" descr="A circular orange dots on a black background&#10;&#10;Description automatically generated">
            <a:extLst>
              <a:ext uri="{FF2B5EF4-FFF2-40B4-BE49-F238E27FC236}">
                <a16:creationId xmlns:a16="http://schemas.microsoft.com/office/drawing/2014/main" id="{93F5B72B-8040-2782-7F09-924FC6B21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40"/>
          <a:stretch/>
        </p:blipFill>
        <p:spPr>
          <a:xfrm>
            <a:off x="8600440" y="254000"/>
            <a:ext cx="359156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4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666" y="1383957"/>
            <a:ext cx="8596668" cy="335568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1992E37F-417C-24DC-D5A9-ADBF7A797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37" y="5894173"/>
            <a:ext cx="555526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753359"/>
            <a:ext cx="4184035" cy="3288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753360"/>
            <a:ext cx="4184034" cy="3288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94" y="13208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85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1550938"/>
            <a:ext cx="8596668" cy="1086392"/>
          </a:xfrm>
          <a:prstGeom prst="rect">
            <a:avLst/>
          </a:prstGeom>
        </p:spPr>
        <p:txBody>
          <a:bodyPr vert="horz" lIns="9000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791995"/>
            <a:ext cx="8596668" cy="343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blue circle with white text and a round white logo&#10;&#10;Description automatically generated">
            <a:extLst>
              <a:ext uri="{FF2B5EF4-FFF2-40B4-BE49-F238E27FC236}">
                <a16:creationId xmlns:a16="http://schemas.microsoft.com/office/drawing/2014/main" id="{80DB0162-1E4F-5073-F0E5-9EFC484F5C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"/>
          </a:blip>
          <a:stretch>
            <a:fillRect/>
          </a:stretch>
        </p:blipFill>
        <p:spPr>
          <a:xfrm>
            <a:off x="8321040" y="2237554"/>
            <a:ext cx="3988527" cy="3988527"/>
          </a:xfrm>
          <a:prstGeom prst="rect">
            <a:avLst/>
          </a:prstGeom>
        </p:spPr>
      </p:pic>
      <p:pic>
        <p:nvPicPr>
          <p:cNvPr id="7" name="Picture 6" descr="A black and orange text&#10;&#10;Description automatically generated">
            <a:extLst>
              <a:ext uri="{FF2B5EF4-FFF2-40B4-BE49-F238E27FC236}">
                <a16:creationId xmlns:a16="http://schemas.microsoft.com/office/drawing/2014/main" id="{271DE2AC-306F-A8E9-A64E-A16B541DEBD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77334" y="370113"/>
            <a:ext cx="2584026" cy="7215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8" r:id="rId4"/>
    <p:sldLayoutId id="2147483665" r:id="rId5"/>
    <p:sldLayoutId id="2147483654" r:id="rId6"/>
    <p:sldLayoutId id="2147483655" r:id="rId7"/>
    <p:sldLayoutId id="2147483666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spc="100" baseline="0">
          <a:solidFill>
            <a:schemeClr val="accent2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SzPct val="80000"/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SzPct val="80000"/>
        <a:buFont typeface="Arial" panose="020B0604020202020204" pitchFamily="34" charset="0"/>
        <a:buChar char="•"/>
        <a:defRPr sz="1400" b="0" i="0" kern="1200">
          <a:solidFill>
            <a:schemeClr val="tx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SzPct val="80000"/>
        <a:buFont typeface="Arial" panose="020B0604020202020204" pitchFamily="34" charset="0"/>
        <a:buChar char="•"/>
        <a:defRPr sz="1200" b="0" i="0" kern="1200">
          <a:solidFill>
            <a:schemeClr val="tx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SzPct val="80000"/>
        <a:buFont typeface="Arial" panose="020B0604020202020204" pitchFamily="34" charset="0"/>
        <a:buChar char="•"/>
        <a:defRPr sz="1200" b="0" i="0" kern="1200">
          <a:solidFill>
            <a:schemeClr val="tx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7A4B-C053-8DCA-F30A-592108A50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221E6-9FB7-B4CA-8D3E-54A12EE61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e-Health 2025</a:t>
            </a:r>
          </a:p>
        </p:txBody>
      </p:sp>
    </p:spTree>
    <p:extLst>
      <p:ext uri="{BB962C8B-B14F-4D97-AF65-F5344CB8AC3E}">
        <p14:creationId xmlns:p14="http://schemas.microsoft.com/office/powerpoint/2010/main" val="271496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91CC-F1C8-39B1-82E3-F507A14F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C68E3-8369-43F9-031C-1D8E0EF9E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672995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Digital Health Canada">
      <a:dk1>
        <a:srgbClr val="5E5E5E"/>
      </a:dk1>
      <a:lt1>
        <a:srgbClr val="FFFFFF"/>
      </a:lt1>
      <a:dk2>
        <a:srgbClr val="5E5E5E"/>
      </a:dk2>
      <a:lt2>
        <a:srgbClr val="E2E2E2"/>
      </a:lt2>
      <a:accent1>
        <a:srgbClr val="2E3092"/>
      </a:accent1>
      <a:accent2>
        <a:srgbClr val="00A79D"/>
      </a:accent2>
      <a:accent3>
        <a:srgbClr val="75C14F"/>
      </a:accent3>
      <a:accent4>
        <a:srgbClr val="FF610C"/>
      </a:accent4>
      <a:accent5>
        <a:srgbClr val="743A97"/>
      </a:accent5>
      <a:accent6>
        <a:srgbClr val="FF9B23"/>
      </a:accent6>
      <a:hlink>
        <a:srgbClr val="2E3092"/>
      </a:hlink>
      <a:folHlink>
        <a:srgbClr val="5E5E5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9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Open Sans</vt:lpstr>
      <vt:lpstr>Open Sans Semibold</vt:lpstr>
      <vt:lpstr>Wingdings 3</vt:lpstr>
      <vt:lpstr>Facet</vt:lpstr>
      <vt:lpstr>Title Slide</vt:lpstr>
      <vt:lpstr>Content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McPhee</dc:creator>
  <cp:lastModifiedBy>Eileen McPhee</cp:lastModifiedBy>
  <cp:revision>7</cp:revision>
  <dcterms:created xsi:type="dcterms:W3CDTF">2024-08-21T19:48:46Z</dcterms:created>
  <dcterms:modified xsi:type="dcterms:W3CDTF">2024-08-23T21:47:26Z</dcterms:modified>
</cp:coreProperties>
</file>