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  <a:srgbClr val="FF9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/>
    <p:restoredTop sz="94675"/>
  </p:normalViewPr>
  <p:slideViewPr>
    <p:cSldViewPr snapToGrid="0" snapToObjects="1">
      <p:cViewPr varScale="1">
        <p:scale>
          <a:sx n="124" d="100"/>
          <a:sy n="124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D085-F617-FC47-9B79-0B030664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E0F842E-8966-D24E-8E7C-7E0303963ED5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9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23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A7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47" y="2411615"/>
            <a:ext cx="9753600" cy="1327560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47" y="3914023"/>
            <a:ext cx="9753600" cy="70877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A70F54-AD4B-F4BB-EE80-B83212290A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22558" r="5718" b="30990"/>
          <a:stretch/>
        </p:blipFill>
        <p:spPr>
          <a:xfrm>
            <a:off x="680721" y="886543"/>
            <a:ext cx="3108960" cy="1327560"/>
          </a:xfrm>
          <a:prstGeom prst="rect">
            <a:avLst/>
          </a:prstGeom>
        </p:spPr>
      </p:pic>
      <p:pic>
        <p:nvPicPr>
          <p:cNvPr id="4" name="Picture 3" descr="A picture containing pattern, circle, symmetry, art&#10;&#10;Description automatically generated">
            <a:extLst>
              <a:ext uri="{FF2B5EF4-FFF2-40B4-BE49-F238E27FC236}">
                <a16:creationId xmlns:a16="http://schemas.microsoft.com/office/drawing/2014/main" id="{5DFA74BD-0510-AF8B-3A8E-687CBC8AC0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0000"/>
            <a:biLevel thresh="50000"/>
          </a:blip>
          <a:srcRect l="-2010" t="1" r="25304" b="-1855"/>
          <a:stretch/>
        </p:blipFill>
        <p:spPr>
          <a:xfrm>
            <a:off x="8542751" y="1200185"/>
            <a:ext cx="3649249" cy="475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4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BE26E-6E42-1E47-A040-CF9EB0BE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55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472C4-8EAE-114A-8402-7C5CB93F5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55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12130-644C-17AB-0F31-8D6C0593DC53}"/>
              </a:ext>
            </a:extLst>
          </p:cNvPr>
          <p:cNvSpPr/>
          <p:nvPr userDrawn="1"/>
        </p:nvSpPr>
        <p:spPr>
          <a:xfrm>
            <a:off x="0" y="5933440"/>
            <a:ext cx="12192000" cy="92456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pattern, circle, symmetry, art&#10;&#10;Description automatically generated">
            <a:extLst>
              <a:ext uri="{FF2B5EF4-FFF2-40B4-BE49-F238E27FC236}">
                <a16:creationId xmlns:a16="http://schemas.microsoft.com/office/drawing/2014/main" id="{07FC845E-B15A-22AE-35E8-ECFFB8B00F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20000"/>
            <a:biLevel thresh="50000"/>
          </a:blip>
          <a:srcRect l="-2011" t="1" r="-4755" b="-1855"/>
          <a:stretch/>
        </p:blipFill>
        <p:spPr>
          <a:xfrm>
            <a:off x="10226725" y="5231982"/>
            <a:ext cx="2254150" cy="2110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AB2CF1-9110-A775-9293-F6D278D442C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8652316" y="5999035"/>
            <a:ext cx="2730888" cy="83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8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7315-B124-7165-39B8-11A53AD5B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C5F2F-3D51-8983-86B1-EDBC459FD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DCE24F-1343-658B-80CF-8B11153E6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F89BD3-7205-5AB6-7AD5-A7092A40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2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oster slide" id="{477401F5-C528-A744-B5E9-CA1FBD230739}" vid="{841F44D0-D407-974A-8ABF-C57C7CAD80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McPhee</dc:creator>
  <cp:lastModifiedBy>Eileen McPhee</cp:lastModifiedBy>
  <cp:revision>10</cp:revision>
  <dcterms:created xsi:type="dcterms:W3CDTF">2023-01-18T15:42:33Z</dcterms:created>
  <dcterms:modified xsi:type="dcterms:W3CDTF">2024-01-03T22:46:16Z</dcterms:modified>
</cp:coreProperties>
</file>