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  <a:srgbClr val="FF9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D085-F617-FC47-9B79-0B030664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E0F842E-8966-D24E-8E7C-7E0303963ED5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9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23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BE26E-6E42-1E47-A040-CF9EB0BE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55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472C4-8EAE-114A-8402-7C5CB93F5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55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12130-644C-17AB-0F31-8D6C0593DC53}"/>
              </a:ext>
            </a:extLst>
          </p:cNvPr>
          <p:cNvSpPr/>
          <p:nvPr userDrawn="1"/>
        </p:nvSpPr>
        <p:spPr>
          <a:xfrm>
            <a:off x="0" y="5933440"/>
            <a:ext cx="12192000" cy="92456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pattern, circle, symmetry, art&#10;&#10;Description automatically generated">
            <a:extLst>
              <a:ext uri="{FF2B5EF4-FFF2-40B4-BE49-F238E27FC236}">
                <a16:creationId xmlns:a16="http://schemas.microsoft.com/office/drawing/2014/main" id="{00F3B72D-9DC0-43CA-E5AE-00F922F64F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20000"/>
            <a:biLevel thresh="50000"/>
          </a:blip>
          <a:srcRect l="-2011" t="1" r="-4755" b="-1855"/>
          <a:stretch/>
        </p:blipFill>
        <p:spPr>
          <a:xfrm>
            <a:off x="10226725" y="5231982"/>
            <a:ext cx="2254150" cy="2110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A091AC-4080-BDEE-801C-B6143EEA01B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8652316" y="5999035"/>
            <a:ext cx="2730888" cy="83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8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46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oster slide" id="{477401F5-C528-A744-B5E9-CA1FBD230739}" vid="{841F44D0-D407-974A-8ABF-C57C7CAD80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McPhee</dc:creator>
  <cp:lastModifiedBy>Eileen McPhee</cp:lastModifiedBy>
  <cp:revision>5</cp:revision>
  <dcterms:created xsi:type="dcterms:W3CDTF">2023-01-18T15:42:33Z</dcterms:created>
  <dcterms:modified xsi:type="dcterms:W3CDTF">2024-01-03T22:46:39Z</dcterms:modified>
</cp:coreProperties>
</file>