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432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EED16-EF7D-434A-86A8-0A60D1FC6A5F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C32F1-2334-44CB-9A5A-D4CA3C36E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0E1CA-18A6-8740-8B75-26DEEBB1784C}" type="datetimeFigureOut">
              <a:rPr lang="en-US"/>
              <a:pPr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69B14-2787-4446-A796-4CA99C800F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768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0E1CA-18A6-8740-8B75-26DEEBB1784C}" type="datetimeFigureOut">
              <a:rPr lang="en-US"/>
              <a:pPr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69B14-2787-4446-A796-4CA99C800F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9679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0E1CA-18A6-8740-8B75-26DEEBB1784C}" type="datetimeFigureOut">
              <a:rPr lang="en-US"/>
              <a:pPr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69B14-2787-4446-A796-4CA99C800F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8791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0E1CA-18A6-8740-8B75-26DEEBB1784C}" type="datetimeFigureOut">
              <a:rPr lang="en-US"/>
              <a:pPr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69B14-2787-4446-A796-4CA99C800F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4757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0E1CA-18A6-8740-8B75-26DEEBB1784C}" type="datetimeFigureOut">
              <a:rPr lang="en-US"/>
              <a:pPr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69B14-2787-4446-A796-4CA99C800F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5363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0E1CA-18A6-8740-8B75-26DEEBB1784C}" type="datetimeFigureOut">
              <a:rPr lang="en-US"/>
              <a:pPr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69B14-2787-4446-A796-4CA99C800F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770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0E1CA-18A6-8740-8B75-26DEEBB1784C}" type="datetimeFigureOut">
              <a:rPr lang="en-US"/>
              <a:pPr/>
              <a:t>8/21/2017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69B14-2787-4446-A796-4CA99C800F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4249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0E1CA-18A6-8740-8B75-26DEEBB1784C}" type="datetimeFigureOut">
              <a:rPr lang="en-US"/>
              <a:pPr/>
              <a:t>8/21/2017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69B14-2787-4446-A796-4CA99C800F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0352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0E1CA-18A6-8740-8B75-26DEEBB1784C}" type="datetimeFigureOut">
              <a:rPr lang="en-US"/>
              <a:pPr/>
              <a:t>8/21/2017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69B14-2787-4446-A796-4CA99C800F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6667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0E1CA-18A6-8740-8B75-26DEEBB1784C}" type="datetimeFigureOut">
              <a:rPr lang="en-US"/>
              <a:pPr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69B14-2787-4446-A796-4CA99C800F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5406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0E1CA-18A6-8740-8B75-26DEEBB1784C}" type="datetimeFigureOut">
              <a:rPr lang="en-US"/>
              <a:pPr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69B14-2787-4446-A796-4CA99C800F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894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0E1CA-18A6-8740-8B75-26DEEBB1784C}" type="datetimeFigureOut">
              <a:rPr lang="en-US"/>
              <a:pPr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69B14-2787-4446-A796-4CA99C800F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5486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health_ppt_podi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8331" y="-16687"/>
            <a:ext cx="9180661" cy="517687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Gabrielle Ng</dc:creator>
  <cp:lastModifiedBy>gabrielle</cp:lastModifiedBy>
  <cp:revision>18</cp:revision>
  <dcterms:modified xsi:type="dcterms:W3CDTF">2017-08-21T19:37:52Z</dcterms:modified>
</cp:coreProperties>
</file>